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9" r:id="rId3"/>
    <p:sldId id="258" r:id="rId4"/>
    <p:sldId id="259" r:id="rId5"/>
    <p:sldId id="281" r:id="rId6"/>
    <p:sldId id="331" r:id="rId7"/>
    <p:sldId id="332" r:id="rId8"/>
    <p:sldId id="319" r:id="rId9"/>
    <p:sldId id="320" r:id="rId10"/>
    <p:sldId id="327" r:id="rId11"/>
    <p:sldId id="306" r:id="rId12"/>
    <p:sldId id="329" r:id="rId13"/>
    <p:sldId id="265" r:id="rId14"/>
    <p:sldId id="330" r:id="rId15"/>
    <p:sldId id="299" r:id="rId16"/>
    <p:sldId id="317" r:id="rId17"/>
    <p:sldId id="323" r:id="rId18"/>
    <p:sldId id="287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FF7A5-4FB4-44BA-BE39-3FE05FA77A7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F9BE-C36B-4498-96BB-8161C496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GV: Phạm</a:t>
            </a:r>
            <a:r>
              <a:rPr lang="en-US" baseline="0" smtClean="0"/>
              <a:t> Thị Kim Lý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6F07-4F2B-4B4A-AC25-1507A8811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15748-4B59-4C28-B7C2-D85048AE9C67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4747-395A-4E5E-B686-45840EF3C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8DD80-2AD1-4A97-8B7C-448040B0833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B0A95-B0B9-454C-A3A4-8398145D6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C9BDC-1D2E-44C8-B280-AE465F8336E6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BCF4B-887D-4EE3-A7E8-65B240F482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5535E-FA83-4BFA-9480-788E0E4AC253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059E-3EDF-41BE-8F0A-03ADF7ACBA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B1348-54DF-474E-9ADD-0E5A3F8671B9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EA746-83BC-4E80-A89F-CDB714E56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8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97856-6AF9-4961-AF48-13AC054B7C07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3BEED-554E-437D-9B04-E5FAD240E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F2E94-0301-4C3D-89BB-2F25815C2F17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141F-7263-401A-A748-5FA07ED95C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9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4F1A9-FD7F-4C30-A0C6-7531D702FE5A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1102B-0AB5-4847-AC18-77E1D14D6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3F250-D771-4270-B632-A36C5EBC9419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0566D-5DC9-4678-81C7-D0D384C04E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DF5D3-40BE-45F7-90E2-784BE4806DC4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E2D35-7665-46FE-AB93-13B37449F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E355A-394F-40B2-A0E5-075E4A8C4B8F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31CF-49A0-4816-912D-3201F2E55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0CF8AC-76BD-4B2A-BD2F-14CB7FA36862}" type="datetimeFigureOut">
              <a:rPr lang="en-US" smtClean="0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101A6C-00BD-4239-A38B-9A45A8ED3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48200"/>
            <a:ext cx="8096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defTabSz="6397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2053" name="Freeform 7"/>
          <p:cNvSpPr>
            <a:spLocks/>
          </p:cNvSpPr>
          <p:nvPr/>
        </p:nvSpPr>
        <p:spPr bwMode="auto">
          <a:xfrm flipV="1">
            <a:off x="7286625" y="508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54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905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Freeform 7"/>
          <p:cNvSpPr>
            <a:spLocks/>
          </p:cNvSpPr>
          <p:nvPr/>
        </p:nvSpPr>
        <p:spPr bwMode="auto">
          <a:xfrm flipV="1">
            <a:off x="1190625" y="5715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6" name="Freeform 6"/>
          <p:cNvSpPr>
            <a:spLocks/>
          </p:cNvSpPr>
          <p:nvPr/>
        </p:nvSpPr>
        <p:spPr bwMode="auto">
          <a:xfrm flipV="1">
            <a:off x="6667500" y="2857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7" name="Freeform 6"/>
          <p:cNvSpPr>
            <a:spLocks/>
          </p:cNvSpPr>
          <p:nvPr/>
        </p:nvSpPr>
        <p:spPr bwMode="auto">
          <a:xfrm flipV="1">
            <a:off x="4810125" y="6223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8" name="Freeform 6"/>
          <p:cNvSpPr>
            <a:spLocks/>
          </p:cNvSpPr>
          <p:nvPr/>
        </p:nvSpPr>
        <p:spPr bwMode="auto">
          <a:xfrm flipV="1">
            <a:off x="2381250" y="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 flipV="1">
            <a:off x="1666875" y="3492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60" name="Freeform 6"/>
          <p:cNvSpPr>
            <a:spLocks/>
          </p:cNvSpPr>
          <p:nvPr/>
        </p:nvSpPr>
        <p:spPr bwMode="auto">
          <a:xfrm flipV="1">
            <a:off x="4333875" y="2159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61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-877888"/>
            <a:ext cx="1287462" cy="1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102225"/>
            <a:ext cx="1287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752600" y="4419600"/>
            <a:ext cx="556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pic>
        <p:nvPicPr>
          <p:cNvPr id="19" name="Picture 9" descr="1051494_34755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0"/>
            <a:ext cx="1641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305800" cy="3276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41292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Chµo</a:t>
            </a:r>
            <a:r>
              <a:rPr lang="en-US" sz="3200" kern="10" dirty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err="1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mõng</a:t>
            </a:r>
            <a:r>
              <a:rPr lang="en-US" sz="3200" kern="10" dirty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err="1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sz="3200" kern="10" dirty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smtClean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c« </a:t>
            </a:r>
            <a:r>
              <a:rPr lang="en-US" sz="3200" kern="10" dirty="0" err="1" smtClean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10" dirty="0" smtClean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sz="3200" kern="10" dirty="0" smtClean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err="1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dù</a:t>
            </a:r>
            <a:r>
              <a:rPr lang="en-US" sz="3200" kern="10" dirty="0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err="1">
                <a:ln w="12700">
                  <a:pattFill prst="lgCheck">
                    <a:fgClr>
                      <a:schemeClr val="hlink"/>
                    </a:fgClr>
                    <a:bgClr>
                      <a:srgbClr val="FF0066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" panose="020B7200000000000000" pitchFamily="34" charset="0"/>
              </a:rPr>
              <a:t>giê</a:t>
            </a:r>
            <a:endParaRPr lang="en-US" sz="3200" kern="10" dirty="0">
              <a:ln w="12700">
                <a:pattFill prst="lgCheck">
                  <a:fgClr>
                    <a:schemeClr val="hlink"/>
                  </a:fgClr>
                  <a:bgClr>
                    <a:srgbClr val="FF0066"/>
                  </a:bgClr>
                </a:patt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22" name="Picture 8" descr="j02341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647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054519" y="2971800"/>
            <a:ext cx="577940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2B</a:t>
            </a:r>
            <a:endParaRPr lang="en-US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905000" y="4876800"/>
            <a:ext cx="6968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i="1" dirty="0" err="1"/>
              <a:t>Giáo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viên</a:t>
            </a:r>
            <a:r>
              <a:rPr lang="en-US" altLang="en-US" sz="3600" i="1" dirty="0"/>
              <a:t>: </a:t>
            </a:r>
            <a:r>
              <a:rPr lang="en-US" altLang="en-US" sz="3600" i="1" dirty="0" err="1" smtClean="0"/>
              <a:t>Nguyễn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Thị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Hồng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Hạnh</a:t>
            </a: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57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images[15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72" y="1524000"/>
            <a:ext cx="4299268" cy="41910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11" descr="images[3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983" y="1497047"/>
            <a:ext cx="4326917" cy="4217953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3675" y="433675"/>
            <a:ext cx="7218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Tap Doc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096"/>
            <a:ext cx="8485261" cy="56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5" descr="Tap Doc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" y="322548"/>
            <a:ext cx="8485261" cy="56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5680364"/>
            <a:ext cx="34636" cy="3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799"/>
            <a:ext cx="5600700" cy="2947737"/>
          </a:xfrm>
          <a:prstGeom prst="rect">
            <a:avLst/>
          </a:prstGeom>
          <a:noFill/>
        </p:spPr>
      </p:pic>
      <p:pic>
        <p:nvPicPr>
          <p:cNvPr id="22534" name="Picture 6" descr="C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93" y="3505200"/>
            <a:ext cx="4301686" cy="2895600"/>
          </a:xfrm>
          <a:prstGeom prst="rect">
            <a:avLst/>
          </a:prstGeom>
          <a:noFill/>
        </p:spPr>
      </p:pic>
      <p:pic>
        <p:nvPicPr>
          <p:cNvPr id="22535" name="Picture 7" descr="C:\16-Ca-san-s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2909" y="3505200"/>
            <a:ext cx="46710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7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4419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24321"/>
            <a:ext cx="6934200" cy="33813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65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828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02898"/>
            <a:ext cx="4249782" cy="769938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Luyện</a:t>
            </a:r>
            <a:r>
              <a:rPr lang="en-US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9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đọc</a:t>
            </a:r>
            <a:r>
              <a:rPr lang="en-US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Arial" charset="0"/>
              </a:rPr>
              <a:t>lại</a:t>
            </a:r>
            <a:endParaRPr lang="en-US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Helve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8229600" cy="1782762"/>
          </a:xfrm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762000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US" sz="8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Qua bài văn, em thấy cuộc đi chơi của hai chú dế có gì thú vị?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666750" y="381000"/>
            <a:ext cx="79629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SINH</a:t>
            </a:r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2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6715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886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81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719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50" y="2362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14.vcmedia.vn/thumb_w/600/TUcCKsDLlXNsjUG7RZV5C4G4GPDR4i/Image/2014/06/d1-9f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0866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8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ap Doc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>
            <a:fillRect/>
          </a:stretch>
        </p:blipFill>
        <p:spPr bwMode="auto">
          <a:xfrm>
            <a:off x="3886200" y="1755775"/>
            <a:ext cx="4419600" cy="2730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1" y="304800"/>
            <a:ext cx="8153400" cy="5888182"/>
            <a:chOff x="1001308" y="1633306"/>
            <a:chExt cx="10734217" cy="298844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001308" y="1657826"/>
              <a:ext cx="5272747" cy="2963923"/>
              <a:chOff x="1001308" y="1657826"/>
              <a:chExt cx="5272747" cy="296392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308" y="1657826"/>
                <a:ext cx="5272747" cy="2963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88625" y="3886547"/>
                <a:ext cx="1858883" cy="5986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err="1"/>
                  <a:t>Dế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mèn</a:t>
                </a:r>
                <a:endParaRPr lang="en-US" sz="2800" dirty="0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226316" y="1633306"/>
              <a:ext cx="5509209" cy="2963922"/>
              <a:chOff x="6226316" y="1633306"/>
              <a:chExt cx="5509209" cy="2963922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6316" y="1633306"/>
                <a:ext cx="5509209" cy="2963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876641" y="3886547"/>
                <a:ext cx="1858884" cy="6002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err="1"/>
                  <a:t>Dế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trũi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3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-Point Star 3"/>
          <p:cNvSpPr/>
          <p:nvPr/>
        </p:nvSpPr>
        <p:spPr bwMode="auto">
          <a:xfrm>
            <a:off x="1371600" y="152400"/>
            <a:ext cx="7086600" cy="1828800"/>
          </a:xfrm>
          <a:prstGeom prst="star10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PHIẾU GIAO VIỆC</a:t>
            </a:r>
          </a:p>
        </p:txBody>
      </p:sp>
      <p:sp>
        <p:nvSpPr>
          <p:cNvPr id="5" name="Horizontal Scroll 4"/>
          <p:cNvSpPr/>
          <p:nvPr/>
        </p:nvSpPr>
        <p:spPr bwMode="auto">
          <a:xfrm>
            <a:off x="457200" y="1276639"/>
            <a:ext cx="8458200" cy="5546725"/>
          </a:xfrm>
          <a:prstGeom prst="horizontalScroll">
            <a:avLst>
              <a:gd name="adj" fmla="val 544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…………………………………………………....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 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:…… ………………………………..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2900" y="794266"/>
            <a:ext cx="8305800" cy="54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Trũi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lại,làm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71750" y="4375944"/>
            <a:ext cx="800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096000" y="934799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0344150" y="934799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34350" y="9862344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741" y="1428717"/>
            <a:ext cx="445956" cy="369332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Đ1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1741" y="2328543"/>
            <a:ext cx="459811" cy="369332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Đ2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5222" y="3185782"/>
            <a:ext cx="445956" cy="369332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Đ3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734824" y="1880254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6591300" y="1871343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76200" y="4078958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en-US" sz="2600" i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6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  </a:t>
            </a:r>
            <a:r>
              <a:rPr lang="en-US" altLang="en-US" sz="2600" i="1" dirty="0">
                <a:solidFill>
                  <a:srgbClr val="0000FF"/>
                </a:solidFill>
                <a:cs typeface="Times New Roman" panose="02020603050405020304" pitchFamily="18" charset="0"/>
              </a:rPr>
              <a:t>	       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1257300" y="5777530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1143000" y="5799187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7905750" y="2679944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>
            <a:off x="8020050" y="2688902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52400" y="3200301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en-US" sz="2600" i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6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  </a:t>
            </a:r>
            <a:r>
              <a:rPr lang="en-US" altLang="en-US" sz="2600" i="1" dirty="0">
                <a:solidFill>
                  <a:srgbClr val="0000FF"/>
                </a:solidFill>
                <a:cs typeface="Times New Roman" panose="02020603050405020304" pitchFamily="18" charset="0"/>
              </a:rPr>
              <a:t>	       </a:t>
            </a:r>
          </a:p>
        </p:txBody>
      </p:sp>
    </p:spTree>
    <p:extLst>
      <p:ext uri="{BB962C8B-B14F-4D97-AF65-F5344CB8AC3E}">
        <p14:creationId xmlns:p14="http://schemas.microsoft.com/office/powerpoint/2010/main" val="39686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35526" y="2361401"/>
            <a:ext cx="8908474" cy="29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Những anh gọng vó đen sạm, gầy và cao, nghênh cặp chân gọng vó đứng trên bãi lầy bái phục nhìn theo chúng tôi.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191991" y="374014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277100" y="374014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158345" y="423891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467100" y="472598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314700" y="472598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6 - &amp;quot;Bài đọc được chia thành 2 đoạ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Luyện đọc từ khó&amp;quot;&quot;/&gt;&lt;property id=&quot;20307&quot; value=&quot;260&quot;/&gt;&lt;/object&gt;&lt;object type=&quot;3&quot; unique_id=&quot;10044&quot;&gt;&lt;property id=&quot;20148&quot; value=&quot;5&quot;/&gt;&lt;property id=&quot;20300&quot; value=&quot;Slide 7 - &amp;quot;Luyện đọc câu&amp;quot;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4&quot;/&gt;&lt;/object&gt;&lt;object type=&quot;3&quot; unique_id=&quot;10046&quot;&gt;&lt;property id=&quot;20148&quot; value=&quot;5&quot;/&gt;&lt;property id=&quot;20300&quot; value=&quot;Slide 9 - &amp;quot;Tìm hiểu bài&amp;quot;&quot;/&gt;&lt;property id=&quot;20307&quot; value=&quot;265&quot;/&gt;&lt;/object&gt;&lt;object type=&quot;3&quot; unique_id=&quot;10109&quot;&gt;&lt;property id=&quot;20148&quot; value=&quot;5&quot;/&gt;&lt;property id=&quot;20300&quot; value=&quot;Slide 1&quot;/&gt;&lt;property id=&quot;20307&quot; value=&quot;270&quot;/&gt;&lt;/object&gt;&lt;object type=&quot;3&quot; unique_id=&quot;10110&quot;&gt;&lt;property id=&quot;20148&quot; value=&quot;5&quot;/&gt;&lt;property id=&quot;20300&quot; value=&quot;Slide 10 - &amp;quot;&amp;#x0D;&amp;#x0A;&amp;quot;&quot;/&gt;&lt;property id=&quot;20307&quot; value=&quot;267&quot;/&gt;&lt;/object&gt;&lt;object type=&quot;3&quot; unique_id=&quot;10111&quot;&gt;&lt;property id=&quot;20148&quot; value=&quot;5&quot;/&gt;&lt;property id=&quot;20300&quot; value=&quot;Slide 11 - &amp;quot;Nội dung chính&amp;quot;&quot;/&gt;&lt;property id=&quot;20307&quot; value=&quot;268&quot;/&gt;&lt;/object&gt;&lt;object type=&quot;3&quot; unique_id=&quot;10112&quot;&gt;&lt;property id=&quot;20148&quot; value=&quot;5&quot;/&gt;&lt;property id=&quot;20300&quot; value=&quot;Slide 13&quot;/&gt;&lt;property id=&quot;20307&quot; value=&quot;269&quot;/&gt;&lt;/object&gt;&lt;object type=&quot;3&quot; unique_id=&quot;10128&quot;&gt;&lt;property id=&quot;20148&quot; value=&quot;5&quot;/&gt;&lt;property id=&quot;20300&quot; value=&quot;Slide 12 - &amp;quot;LUYỆN ĐỌC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334</Words>
  <Application>Microsoft Office PowerPoint</Application>
  <PresentationFormat>On-screen Show (4:3)</PresentationFormat>
  <Paragraphs>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Verdana</vt:lpstr>
      <vt:lpstr>VNI-Helve</vt:lpstr>
      <vt:lpstr>1_Office Theme</vt:lpstr>
      <vt:lpstr>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117</cp:revision>
  <dcterms:created xsi:type="dcterms:W3CDTF">2016-09-23T14:31:10Z</dcterms:created>
  <dcterms:modified xsi:type="dcterms:W3CDTF">2020-09-28T07:11:28Z</dcterms:modified>
</cp:coreProperties>
</file>